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Oswal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33" Type="http://schemas.openxmlformats.org/officeDocument/2006/relationships/font" Target="fonts/Oswald-regular.fntdata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swal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be520c0281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be520c0281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ddbf67b5cc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ddbf67b5c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ddbf67b5c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ddbf67b5c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ddbf67b5cc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ddbf67b5c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ddbf67b5c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ddbf67b5c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ddbf67b5cc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ddbf67b5c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ddbf67b5c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ddbf67b5c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ddbf67b5cc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ddbf67b5cc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ddbf67b5cc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ddbf67b5cc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ddbf67b5cc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ddbf67b5cc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be520c0281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be520c0281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ddbf67b5cc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ddbf67b5cc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ddbf67b5cc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ddbf67b5cc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ddbf67b5cc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ddbf67b5cc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ddbf67b5c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ddbf67b5c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ddbf67b5c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ddbf67b5c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ddbf67b5c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ddbf67b5c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ddbf67b5c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ddbf67b5c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5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53796" y="1352500"/>
            <a:ext cx="7046400" cy="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8380">
                <a:latin typeface="Oswald"/>
                <a:ea typeface="Oswald"/>
                <a:cs typeface="Oswald"/>
                <a:sym typeface="Oswald"/>
              </a:rPr>
              <a:t>Academique</a:t>
            </a:r>
            <a:endParaRPr sz="838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53800" y="2943925"/>
            <a:ext cx="7688100" cy="20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86">
                <a:solidFill>
                  <a:srgbClr val="D1B668"/>
                </a:solidFill>
              </a:rPr>
              <a:t>Integrantes</a:t>
            </a:r>
            <a:endParaRPr sz="2286">
              <a:solidFill>
                <a:srgbClr val="D1B66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1B668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Guilherme Tavares Nogueira de Abreu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Eduardo Henrique Leite Cardoso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André Luis de Oliveira Ferreira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Felipe Teixeira Rios Bronzo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Caio Domingos Amaral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5165650" y="2571738"/>
            <a:ext cx="34365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Eventos  </a:t>
            </a:r>
            <a:r>
              <a:rPr lang="pt-BR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Acadêmicos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5" name="Google Shape;175;p22"/>
          <p:cNvPicPr preferRelativeResize="0"/>
          <p:nvPr/>
        </p:nvPicPr>
        <p:blipFill rotWithShape="1">
          <a:blip r:embed="rId4">
            <a:alphaModFix/>
          </a:blip>
          <a:srcRect b="14255" l="18075" r="18876" t="21211"/>
          <a:stretch/>
        </p:blipFill>
        <p:spPr>
          <a:xfrm>
            <a:off x="1866650" y="1115275"/>
            <a:ext cx="6712474" cy="386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Login</a:t>
            </a:r>
            <a:r>
              <a:rPr lang="pt-BR" sz="2500">
                <a:solidFill>
                  <a:srgbClr val="D1B668"/>
                </a:solidFill>
              </a:rPr>
              <a:t> de Usuários - Front-end </a:t>
            </a:r>
            <a:endParaRPr sz="2500">
              <a:solidFill>
                <a:srgbClr val="D1B668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3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23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Login de Usuários - Back-end Aplicação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184" name="Google Shape;184;p23"/>
          <p:cNvPicPr preferRelativeResize="0"/>
          <p:nvPr/>
        </p:nvPicPr>
        <p:blipFill rotWithShape="1">
          <a:blip r:embed="rId4">
            <a:alphaModFix/>
          </a:blip>
          <a:srcRect b="46115" l="16908" r="38619" t="47679"/>
          <a:stretch/>
        </p:blipFill>
        <p:spPr>
          <a:xfrm>
            <a:off x="271587" y="1486025"/>
            <a:ext cx="8600818" cy="67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3"/>
          <p:cNvPicPr preferRelativeResize="0"/>
          <p:nvPr/>
        </p:nvPicPr>
        <p:blipFill rotWithShape="1">
          <a:blip r:embed="rId5">
            <a:alphaModFix/>
          </a:blip>
          <a:srcRect b="39359" l="15610" r="53762" t="49308"/>
          <a:stretch/>
        </p:blipFill>
        <p:spPr>
          <a:xfrm>
            <a:off x="216352" y="2294550"/>
            <a:ext cx="8711275" cy="181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4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24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Login de Usuários - Back-end UserService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193" name="Google Shape;193;p24"/>
          <p:cNvPicPr preferRelativeResize="0"/>
          <p:nvPr/>
        </p:nvPicPr>
        <p:blipFill rotWithShape="1">
          <a:blip r:embed="rId4">
            <a:alphaModFix/>
          </a:blip>
          <a:srcRect b="25102" l="15558" r="44810" t="41071"/>
          <a:stretch/>
        </p:blipFill>
        <p:spPr>
          <a:xfrm>
            <a:off x="1344375" y="1383925"/>
            <a:ext cx="7277400" cy="349398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4"/>
          <p:cNvSpPr txBox="1"/>
          <p:nvPr/>
        </p:nvSpPr>
        <p:spPr>
          <a:xfrm>
            <a:off x="1820575" y="939825"/>
            <a:ext cx="62979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Verifica se o usuário existe e, caso exista, atribui uma sessão para esse usuário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5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5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Login de Usuários - Back-end UserDAO 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202" name="Google Shape;202;p25"/>
          <p:cNvPicPr preferRelativeResize="0"/>
          <p:nvPr/>
        </p:nvPicPr>
        <p:blipFill rotWithShape="1">
          <a:blip r:embed="rId4">
            <a:alphaModFix/>
          </a:blip>
          <a:srcRect b="20496" l="15783" r="13630" t="36670"/>
          <a:stretch/>
        </p:blipFill>
        <p:spPr>
          <a:xfrm>
            <a:off x="257000" y="1517150"/>
            <a:ext cx="8630002" cy="2945476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5"/>
          <p:cNvSpPr txBox="1"/>
          <p:nvPr/>
        </p:nvSpPr>
        <p:spPr>
          <a:xfrm>
            <a:off x="1866650" y="939825"/>
            <a:ext cx="62979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Busca e retorna o usuário através do email e senha inseridos na página de Login. Caso </a:t>
            </a: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não</a:t>
            </a: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exista retorna NULL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6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26"/>
          <p:cNvSpPr txBox="1"/>
          <p:nvPr>
            <p:ph type="title"/>
          </p:nvPr>
        </p:nvSpPr>
        <p:spPr>
          <a:xfrm>
            <a:off x="1711250" y="20302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Perfil do Usuário</a:t>
            </a:r>
            <a:r>
              <a:rPr lang="pt-BR" sz="2500">
                <a:solidFill>
                  <a:srgbClr val="D1B668"/>
                </a:solidFill>
              </a:rPr>
              <a:t> - Front-end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211" name="Google Shape;211;p26"/>
          <p:cNvPicPr preferRelativeResize="0"/>
          <p:nvPr/>
        </p:nvPicPr>
        <p:blipFill rotWithShape="1">
          <a:blip r:embed="rId4">
            <a:alphaModFix/>
          </a:blip>
          <a:srcRect b="4884" l="25692" r="24430" t="8045"/>
          <a:stretch/>
        </p:blipFill>
        <p:spPr>
          <a:xfrm>
            <a:off x="2686450" y="736325"/>
            <a:ext cx="4299826" cy="422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7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7"/>
          <p:cNvSpPr txBox="1"/>
          <p:nvPr>
            <p:ph type="title"/>
          </p:nvPr>
        </p:nvSpPr>
        <p:spPr>
          <a:xfrm>
            <a:off x="1711250" y="20302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Perfil do Usuário - Back-end UserService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219" name="Google Shape;219;p27"/>
          <p:cNvPicPr preferRelativeResize="0"/>
          <p:nvPr/>
        </p:nvPicPr>
        <p:blipFill rotWithShape="1">
          <a:blip r:embed="rId4">
            <a:alphaModFix/>
          </a:blip>
          <a:srcRect b="33435" l="15618" r="37254" t="29202"/>
          <a:stretch/>
        </p:blipFill>
        <p:spPr>
          <a:xfrm>
            <a:off x="1443150" y="1352500"/>
            <a:ext cx="7459925" cy="3326751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7"/>
          <p:cNvSpPr txBox="1"/>
          <p:nvPr/>
        </p:nvSpPr>
        <p:spPr>
          <a:xfrm>
            <a:off x="1827975" y="745275"/>
            <a:ext cx="62979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Traz as informações da página de perfil e chama o método para atualizar o perfil com as novas informações.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8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28"/>
          <p:cNvSpPr txBox="1"/>
          <p:nvPr>
            <p:ph type="title"/>
          </p:nvPr>
        </p:nvSpPr>
        <p:spPr>
          <a:xfrm>
            <a:off x="1711250" y="20302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Perfil do Usuário - Back-end UserDAO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228" name="Google Shape;228;p28"/>
          <p:cNvPicPr preferRelativeResize="0"/>
          <p:nvPr/>
        </p:nvPicPr>
        <p:blipFill rotWithShape="1">
          <a:blip r:embed="rId4">
            <a:alphaModFix/>
          </a:blip>
          <a:srcRect b="17204" l="14672" r="15592" t="17504"/>
          <a:stretch/>
        </p:blipFill>
        <p:spPr>
          <a:xfrm>
            <a:off x="1743725" y="1263825"/>
            <a:ext cx="6707899" cy="3532626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8"/>
          <p:cNvSpPr txBox="1"/>
          <p:nvPr/>
        </p:nvSpPr>
        <p:spPr>
          <a:xfrm>
            <a:off x="1798375" y="745275"/>
            <a:ext cx="62979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Da update na tabela com as </a:t>
            </a: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informações</a:t>
            </a: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dadas pelo usuário na página de perfil. </a:t>
            </a: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Método</a:t>
            </a: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que busca usuário pelo seu ID.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9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29"/>
          <p:cNvSpPr txBox="1"/>
          <p:nvPr>
            <p:ph type="title"/>
          </p:nvPr>
        </p:nvSpPr>
        <p:spPr>
          <a:xfrm>
            <a:off x="1711250" y="20302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Perfil do Usuário - UserService e UserDAO</a:t>
            </a:r>
            <a:endParaRPr sz="2500">
              <a:solidFill>
                <a:srgbClr val="D1B668"/>
              </a:solidFill>
            </a:endParaRPr>
          </a:p>
        </p:txBody>
      </p:sp>
      <p:sp>
        <p:nvSpPr>
          <p:cNvPr id="237" name="Google Shape;237;p29"/>
          <p:cNvSpPr txBox="1"/>
          <p:nvPr/>
        </p:nvSpPr>
        <p:spPr>
          <a:xfrm>
            <a:off x="1827975" y="745275"/>
            <a:ext cx="62979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Deleta o perfil do usuário.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8" name="Google Shape;238;p29"/>
          <p:cNvPicPr preferRelativeResize="0"/>
          <p:nvPr/>
        </p:nvPicPr>
        <p:blipFill rotWithShape="1">
          <a:blip r:embed="rId4">
            <a:alphaModFix/>
          </a:blip>
          <a:srcRect b="27507" l="15881" r="51533" t="45445"/>
          <a:stretch/>
        </p:blipFill>
        <p:spPr>
          <a:xfrm>
            <a:off x="93726" y="2701300"/>
            <a:ext cx="5103950" cy="238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9"/>
          <p:cNvPicPr preferRelativeResize="0"/>
          <p:nvPr/>
        </p:nvPicPr>
        <p:blipFill rotWithShape="1">
          <a:blip r:embed="rId5">
            <a:alphaModFix/>
          </a:blip>
          <a:srcRect b="23017" l="15418" r="44750" t="42668"/>
          <a:stretch/>
        </p:blipFill>
        <p:spPr>
          <a:xfrm>
            <a:off x="4168750" y="843675"/>
            <a:ext cx="4657051" cy="225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/>
          <p:nvPr>
            <p:ph type="title"/>
          </p:nvPr>
        </p:nvSpPr>
        <p:spPr>
          <a:xfrm>
            <a:off x="1866650" y="5253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Sistema Inteligente - Visão Computacional</a:t>
            </a:r>
            <a:endParaRPr sz="2500">
              <a:solidFill>
                <a:srgbClr val="D1B66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245" name="Google Shape;24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0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30"/>
          <p:cNvSpPr txBox="1"/>
          <p:nvPr/>
        </p:nvSpPr>
        <p:spPr>
          <a:xfrm>
            <a:off x="5845550" y="4737050"/>
            <a:ext cx="3266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30"/>
          <p:cNvSpPr txBox="1"/>
          <p:nvPr/>
        </p:nvSpPr>
        <p:spPr>
          <a:xfrm>
            <a:off x="458850" y="1453650"/>
            <a:ext cx="8207400" cy="3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Objetivo do Projeto: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Utilizar inteligência artificial para reconhecimento de rostos em fotos e censurá-los.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Identificar elementos nas imagens e usá-los como tags de eventos.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Recursos e Técnicas Implementados: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Visão computacional e processamento de imagens com a API da Azure AI Vision.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Detecção e reconhecimento de rostos para censura.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Identificação de objetos para gerar tags de eventos.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Proposição de Valor: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Garantir privacidade através da censura de rostos.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Facilitar a organização e pesquisa de eventos com tags automáticas.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/>
          <p:nvPr>
            <p:ph type="title"/>
          </p:nvPr>
        </p:nvSpPr>
        <p:spPr>
          <a:xfrm>
            <a:off x="1866650" y="5253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Sistema Inteligente - Visão Computacional</a:t>
            </a:r>
            <a:endParaRPr sz="2500">
              <a:solidFill>
                <a:srgbClr val="D1B66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254" name="Google Shape;25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1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31"/>
          <p:cNvSpPr txBox="1"/>
          <p:nvPr/>
        </p:nvSpPr>
        <p:spPr>
          <a:xfrm>
            <a:off x="5845550" y="4737050"/>
            <a:ext cx="3266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31"/>
          <p:cNvSpPr txBox="1"/>
          <p:nvPr/>
        </p:nvSpPr>
        <p:spPr>
          <a:xfrm>
            <a:off x="458850" y="1453650"/>
            <a:ext cx="5025000" cy="3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Tecnologias Utilizadas: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Linguagens de Programação: Python, JavaScript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Frameworks: Flask (API), OpenCV (manipulação de imagens)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Serviços Azure: Azure Cognitive Services, Azure AI Vision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Conclusão: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A implementação da Azure AI Vision permitirá censurar rostos e gerar tags para organização de eventos.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pt-BR" sz="1300">
                <a:latin typeface="Lato"/>
                <a:ea typeface="Lato"/>
                <a:cs typeface="Lato"/>
                <a:sym typeface="Lato"/>
              </a:rPr>
              <a:t>Proporcionará um sistema robusto, eficiente e alinhado com necessidades de privacidade e gerenciamento de informações visuais.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Academique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5845550" y="4737050"/>
            <a:ext cx="3266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1813175" y="1024950"/>
            <a:ext cx="6297900" cy="30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Plataforma de eventos </a:t>
            </a: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acadêmicos, no qual instituições de ensino podem divulgar seus eventos e os estudantes podem se inscrever e marcar presença.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Diagrama de Esquema:</a:t>
            </a:r>
            <a:endParaRPr b="1" sz="2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0" name="Google Shape;100;p14"/>
          <p:cNvPicPr preferRelativeResize="0"/>
          <p:nvPr/>
        </p:nvPicPr>
        <p:blipFill rotWithShape="1">
          <a:blip r:embed="rId4">
            <a:alphaModFix/>
          </a:blip>
          <a:srcRect b="27448" l="3593" r="4257" t="20269"/>
          <a:stretch/>
        </p:blipFill>
        <p:spPr>
          <a:xfrm>
            <a:off x="130938" y="2313850"/>
            <a:ext cx="8882125" cy="221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Academique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106" name="Google Shape;10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5845550" y="4737050"/>
            <a:ext cx="3266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1813175" y="1024950"/>
            <a:ext cx="62979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Diagrama de ER:</a:t>
            </a:r>
            <a:endParaRPr b="1" sz="2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0" name="Google Shape;11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8438" y="1495053"/>
            <a:ext cx="6447126" cy="326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Academique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5845550" y="4737050"/>
            <a:ext cx="3266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1813175" y="921350"/>
            <a:ext cx="62979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Diagrama de Entidade-Relacionamento:</a:t>
            </a:r>
            <a:endParaRPr b="1" sz="2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0" name="Google Shape;12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9600" y="1391450"/>
            <a:ext cx="6124800" cy="352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Registro de Usuários - Front-end 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126" name="Google Shape;12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5845550" y="4737050"/>
            <a:ext cx="3266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9" name="Google Shape;129;p17"/>
          <p:cNvPicPr preferRelativeResize="0"/>
          <p:nvPr/>
        </p:nvPicPr>
        <p:blipFill rotWithShape="1">
          <a:blip r:embed="rId4">
            <a:alphaModFix/>
          </a:blip>
          <a:srcRect b="10687" l="16933" r="9216" t="14885"/>
          <a:stretch/>
        </p:blipFill>
        <p:spPr>
          <a:xfrm>
            <a:off x="1753975" y="1175025"/>
            <a:ext cx="6799546" cy="385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Registro de Usuários - Back-end Aplicação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135" name="Google Shape;1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8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5845550" y="4737050"/>
            <a:ext cx="3266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Google Shape;138;p18"/>
          <p:cNvPicPr preferRelativeResize="0"/>
          <p:nvPr/>
        </p:nvPicPr>
        <p:blipFill rotWithShape="1">
          <a:blip r:embed="rId4">
            <a:alphaModFix/>
          </a:blip>
          <a:srcRect b="70244" l="14442" r="41537" t="8446"/>
          <a:stretch/>
        </p:blipFill>
        <p:spPr>
          <a:xfrm>
            <a:off x="1715338" y="1012500"/>
            <a:ext cx="6038976" cy="164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 rotWithShape="1">
          <a:blip r:embed="rId4">
            <a:alphaModFix/>
          </a:blip>
          <a:srcRect b="18161" l="16108" r="50497" t="57803"/>
          <a:stretch/>
        </p:blipFill>
        <p:spPr>
          <a:xfrm>
            <a:off x="1866638" y="2716050"/>
            <a:ext cx="5446925" cy="220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Registro de Usuários - Back-end UserService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19"/>
          <p:cNvSpPr txBox="1"/>
          <p:nvPr/>
        </p:nvSpPr>
        <p:spPr>
          <a:xfrm>
            <a:off x="5845550" y="4737050"/>
            <a:ext cx="3266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8" name="Google Shape;148;p19"/>
          <p:cNvPicPr preferRelativeResize="0"/>
          <p:nvPr/>
        </p:nvPicPr>
        <p:blipFill rotWithShape="1">
          <a:blip r:embed="rId4">
            <a:alphaModFix/>
          </a:blip>
          <a:srcRect b="32417" l="15830" r="45967" t="37827"/>
          <a:stretch/>
        </p:blipFill>
        <p:spPr>
          <a:xfrm>
            <a:off x="1681650" y="1263825"/>
            <a:ext cx="7158451" cy="313637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9"/>
          <p:cNvSpPr txBox="1"/>
          <p:nvPr/>
        </p:nvSpPr>
        <p:spPr>
          <a:xfrm>
            <a:off x="1827975" y="905975"/>
            <a:ext cx="62979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Traz as informações enviadas pelo usuário na página de registro para o User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Registro de Usuários - Back-end UserDAO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155" name="Google Shape;15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20"/>
          <p:cNvSpPr txBox="1"/>
          <p:nvPr/>
        </p:nvSpPr>
        <p:spPr>
          <a:xfrm>
            <a:off x="5845550" y="4737050"/>
            <a:ext cx="3266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8" name="Google Shape;158;p20"/>
          <p:cNvPicPr preferRelativeResize="0"/>
          <p:nvPr/>
        </p:nvPicPr>
        <p:blipFill rotWithShape="1">
          <a:blip r:embed="rId4">
            <a:alphaModFix/>
          </a:blip>
          <a:srcRect b="23721" l="15701" r="35850" t="34002"/>
          <a:stretch/>
        </p:blipFill>
        <p:spPr>
          <a:xfrm>
            <a:off x="1681650" y="1352500"/>
            <a:ext cx="6979560" cy="342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0"/>
          <p:cNvSpPr txBox="1"/>
          <p:nvPr/>
        </p:nvSpPr>
        <p:spPr>
          <a:xfrm>
            <a:off x="1820575" y="939825"/>
            <a:ext cx="62979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Insere as informações enviadas pelo usuário na página de registro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C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type="title"/>
          </p:nvPr>
        </p:nvSpPr>
        <p:spPr>
          <a:xfrm>
            <a:off x="1681650" y="466175"/>
            <a:ext cx="72774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D1B668"/>
                </a:solidFill>
              </a:rPr>
              <a:t>Registro de Usuários - Back-end User Model</a:t>
            </a:r>
            <a:endParaRPr sz="2500">
              <a:solidFill>
                <a:srgbClr val="D1B668"/>
              </a:solidFill>
            </a:endParaRPr>
          </a:p>
        </p:txBody>
      </p:sp>
      <p:pic>
        <p:nvPicPr>
          <p:cNvPr id="165" name="Google Shape;16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50" y="373250"/>
            <a:ext cx="1361100" cy="9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753800" y="1175025"/>
            <a:ext cx="864600" cy="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1B66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21"/>
          <p:cNvSpPr txBox="1"/>
          <p:nvPr/>
        </p:nvSpPr>
        <p:spPr>
          <a:xfrm>
            <a:off x="5845550" y="4737050"/>
            <a:ext cx="3266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8" name="Google Shape;168;p21"/>
          <p:cNvPicPr preferRelativeResize="0"/>
          <p:nvPr/>
        </p:nvPicPr>
        <p:blipFill rotWithShape="1">
          <a:blip r:embed="rId4">
            <a:alphaModFix/>
          </a:blip>
          <a:srcRect b="19138" l="12002" r="16209" t="6334"/>
          <a:stretch/>
        </p:blipFill>
        <p:spPr>
          <a:xfrm>
            <a:off x="1785275" y="1044675"/>
            <a:ext cx="6695976" cy="391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